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62" r:id="rId21"/>
    <p:sldId id="263" r:id="rId22"/>
    <p:sldId id="292" r:id="rId23"/>
    <p:sldId id="300" r:id="rId24"/>
    <p:sldId id="301" r:id="rId25"/>
    <p:sldId id="293" r:id="rId26"/>
    <p:sldId id="266" r:id="rId27"/>
    <p:sldId id="274" r:id="rId28"/>
    <p:sldId id="260" r:id="rId29"/>
    <p:sldId id="294" r:id="rId30"/>
    <p:sldId id="295" r:id="rId31"/>
    <p:sldId id="28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37"/>
  </p:normalViewPr>
  <p:slideViewPr>
    <p:cSldViewPr snapToGrid="0" snapToObjects="1" showGuides="1">
      <p:cViewPr varScale="1">
        <p:scale>
          <a:sx n="55" d="100"/>
          <a:sy n="55" d="100"/>
        </p:scale>
        <p:origin x="744" y="3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7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Relationship Id="rId9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校园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项目设计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C7CD0-0189-494F-A63B-FE9ABF7D2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205237"/>
            <a:ext cx="731520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-149259" y="2237918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3264CE-F0D7-4CA3-8717-A2F1DB30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580" y="447212"/>
            <a:ext cx="73228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404948" y="192528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34EE2-3A6A-44EE-B4B1-27F0AD97A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833" y="597156"/>
            <a:ext cx="7330440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0A0A66D-E15C-4D10-A165-59A18CF48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50" y="3840559"/>
            <a:ext cx="4280549" cy="248560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DEF1905-B575-412C-AA4C-40B09112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55463"/>
              </p:ext>
            </p:extLst>
          </p:nvPr>
        </p:nvGraphicFramePr>
        <p:xfrm>
          <a:off x="7226352" y="1824219"/>
          <a:ext cx="4965648" cy="187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2824">
                  <a:extLst>
                    <a:ext uri="{9D8B030D-6E8A-4147-A177-3AD203B41FA5}">
                      <a16:colId xmlns:a16="http://schemas.microsoft.com/office/drawing/2014/main" val="1853046833"/>
                    </a:ext>
                  </a:extLst>
                </a:gridCol>
                <a:gridCol w="2482824">
                  <a:extLst>
                    <a:ext uri="{9D8B030D-6E8A-4147-A177-3AD203B41FA5}">
                      <a16:colId xmlns:a16="http://schemas.microsoft.com/office/drawing/2014/main" val="3304458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2727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User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1760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378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Reply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5037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Feedback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5494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Collection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3329783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B3C2EB9-1A45-4AFA-8260-E55482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784169"/>
            <a:ext cx="3915104" cy="22526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61032-94A5-4023-9750-11A039B51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3" y="4036782"/>
            <a:ext cx="3673463" cy="24856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AFF39F-5B73-43FB-9BAF-3AD34DA20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476" y="2735819"/>
            <a:ext cx="3423136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4C574F4-C683-460E-BBE9-CD94C2FD4018}"/>
              </a:ext>
            </a:extLst>
          </p:cNvPr>
          <p:cNvSpPr txBox="1"/>
          <p:nvPr/>
        </p:nvSpPr>
        <p:spPr>
          <a:xfrm>
            <a:off x="1121790" y="527901"/>
            <a:ext cx="1068999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登录模块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用户进入登录界面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用户输入账号密码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用户点击登录（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methods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              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 login(){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request.post(url:”/api/user/login”).then(res=&gt;{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向后台发送读取的用户账号密码数据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if(res.code==’0’){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后台数据匹配成功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type:”success”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message:”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this.$router.push(“/”)                          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登录成功之后页面跳转到主页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}else{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type:”error”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res.msg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返回登录错误的类型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}})}}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this.$router.push(“/login”)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返回到登录界面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7AB59B-C199-4459-8E83-629C68F890DD}"/>
              </a:ext>
            </a:extLst>
          </p:cNvPr>
          <p:cNvSpPr txBox="1"/>
          <p:nvPr/>
        </p:nvSpPr>
        <p:spPr>
          <a:xfrm>
            <a:off x="480767" y="792829"/>
            <a:ext cx="1202860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用户注册模块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Import request from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@/utils/request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</a:p>
          <a:p>
            <a:pPr indent="266700"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用户填写相应数据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用户点击注册（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@click=submitForm(ruleform)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/**/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  methods: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submitForm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这是注册的函数，此处的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中的数据应该是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ruleForm,ruleForm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中包含着数据库关于用户的字段，已经读取了用户输入的内容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].validate((valid) =&gt;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校验，判断用户输入的数据是否满足条件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IF (valid)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true/*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发出请求后一段时间不能再编辑，防止用户多次发出请求导致服务器报错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userRegister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this.ruleForm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调用已经定义好的接口，将用户输入的表单字段发送到服务器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.then((value) =&gt; {/*value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是服务器经过二次判断返回的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const { code, message } = value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if (code === 200) {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判断注册成功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this.$message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message: 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type: 'success'})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setTimeout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(() =&gt;  {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跳转到登录界面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this.$router.push({ path: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this.redirect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|| '/login'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}, 0.1 * 1000)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this.$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message.error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注册失败，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 + message)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.catch(() =&gt;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return false  }})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   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清空表单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resetFields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} }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this.$router.push(“/register”)/*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返回到注册界面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DA8A3D3-6D0A-4144-8E74-2DA3BCE94463}"/>
              </a:ext>
            </a:extLst>
          </p:cNvPr>
          <p:cNvSpPr txBox="1"/>
          <p:nvPr/>
        </p:nvSpPr>
        <p:spPr>
          <a:xfrm>
            <a:off x="5222" y="870337"/>
            <a:ext cx="60944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发布表白墙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点击发布按钮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打开编辑框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输入表白内容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点击提交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var t=document.form1.str1.value;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var c=document.form2.str2.value;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c.length&gt;100 or c.length == 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字符长度不能为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且必须保持在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Wall(wall_content, wall_contenttitle, wall_time, wall_userid, wall_state) values(c,t,getdate(),,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返回编辑界面；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A511B-94C2-4A86-B812-5E965D89D4DF}"/>
              </a:ext>
            </a:extLst>
          </p:cNvPr>
          <p:cNvSpPr txBox="1"/>
          <p:nvPr/>
        </p:nvSpPr>
        <p:spPr>
          <a:xfrm>
            <a:off x="5941520" y="1145841"/>
            <a:ext cx="62452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点击收藏按钮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f==0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Collection(collection_wallid,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values(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id,getdate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收藏图标变红； 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“delete from Collection while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 and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当前用户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收藏图标变白；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38B47-5095-43DE-AFDF-5CA1FBACC953}"/>
              </a:ext>
            </a:extLst>
          </p:cNvPr>
          <p:cNvSpPr txBox="1"/>
          <p:nvPr/>
        </p:nvSpPr>
        <p:spPr>
          <a:xfrm>
            <a:off x="-147686" y="1177820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sort = 0;(0: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收藏数排序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点击排序按钮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sort==0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wall_time”;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 IF sort==1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 IF sort==2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wall_reply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显示到网页</a:t>
            </a: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0880D5-B2D9-4AEC-9772-E6CD5E89CC73}"/>
              </a:ext>
            </a:extLst>
          </p:cNvPr>
          <p:cNvSpPr txBox="1"/>
          <p:nvPr/>
        </p:nvSpPr>
        <p:spPr>
          <a:xfrm>
            <a:off x="6096000" y="1039320"/>
            <a:ext cx="62452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反馈管理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进入管理员界面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点击用户反馈按钮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点击举报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Wall where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&gt;=1 ORDER BY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desc//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从高到低展示举报数大于等于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的所有帖子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选中帖子进行帖子的基本操作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语句同表白墙管理模块，修改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点击问题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Feedback order by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desc,feedback_date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asc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按反馈未处理、反馈时间最新的顺序显示反馈信息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IF 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点击某条反馈消息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=1//1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代表信息已读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END DO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C6466-4FE2-4623-BDB0-3FD750D91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156063"/>
            <a:ext cx="7833360" cy="5577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55C3B8-E89F-432F-956F-D5C2CC9F7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64" y="553535"/>
            <a:ext cx="7871460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39C8246-CB32-4681-84BB-1D4EF07A6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473" y="755073"/>
            <a:ext cx="11553825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6709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624097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登录注册算法设计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0F7A8E-BAEC-4C07-858C-0723F3097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55" y="1175657"/>
            <a:ext cx="113347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48" y="737801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2061</Words>
  <Application>Microsoft Office PowerPoint</Application>
  <PresentationFormat>宽屏</PresentationFormat>
  <Paragraphs>314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吴 联想</cp:lastModifiedBy>
  <cp:revision>22</cp:revision>
  <dcterms:created xsi:type="dcterms:W3CDTF">2019-02-19T12:23:00Z</dcterms:created>
  <dcterms:modified xsi:type="dcterms:W3CDTF">2021-11-24T05:47:56Z</dcterms:modified>
</cp:coreProperties>
</file>